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19"/>
  </p:notesMasterIdLst>
  <p:sldIdLst>
    <p:sldId id="256" r:id="rId2"/>
    <p:sldId id="257" r:id="rId3"/>
    <p:sldId id="272" r:id="rId4"/>
    <p:sldId id="273" r:id="rId5"/>
    <p:sldId id="274" r:id="rId6"/>
    <p:sldId id="275" r:id="rId7"/>
    <p:sldId id="276" r:id="rId8"/>
    <p:sldId id="277" r:id="rId9"/>
    <p:sldId id="278" r:id="rId10"/>
    <p:sldId id="266" r:id="rId11"/>
    <p:sldId id="267" r:id="rId12"/>
    <p:sldId id="270" r:id="rId13"/>
    <p:sldId id="271" r:id="rId14"/>
    <p:sldId id="269" r:id="rId15"/>
    <p:sldId id="279" r:id="rId16"/>
    <p:sldId id="280" r:id="rId17"/>
    <p:sldId id="265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2" autoAdjust="0"/>
    <p:restoredTop sz="82558" autoAdjust="0"/>
  </p:normalViewPr>
  <p:slideViewPr>
    <p:cSldViewPr snapToGrid="0">
      <p:cViewPr varScale="1">
        <p:scale>
          <a:sx n="71" d="100"/>
          <a:sy n="71" d="100"/>
        </p:scale>
        <p:origin x="88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jpeg>
</file>

<file path=ppt/media/image16.png>
</file>

<file path=ppt/media/image17.png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992A3-AC5D-4E20-9098-8DC8227FE330}" type="datetimeFigureOut">
              <a:rPr lang="fr-FR" smtClean="0"/>
              <a:t>28/08/2019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98319-E21C-4226-9771-24912F5B4C1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115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6024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9179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957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d’ajouter de module en dehors des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de supprimer les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Toutes les configurations du plan (Coupe/Plancher/couverture) en dehors de la gamme seront obligatoire pour l’enregistrement de celui-ci.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plan peut être édité par n’importe quel commercial.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Devis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prix d’un devis est fixe au moment de sa génération, il ne sera pas modifié dans le futur même si les prix des modules ont augmenté.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devis ne peut revenir à un état précèdent.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projet est mono client.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ont accès a tous les projets.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Commerciaux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devront avoir une majuscule et un chiffre dans leur mot de passe.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nom du client ne contiendra que des lettres.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client peut avoir autant de projet qu’il souhaite. Et donc autant de plan qu’il veut.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Deux clients avec des informations identiques ne doit pas être possible.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7281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7826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96122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8132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61284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4535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11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429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600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839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883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63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414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514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77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23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828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35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962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940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698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375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36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238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https://3er1viui9wo30pkxh1v2nh4w-wpengine.netdna-ssl.com/wp-content/uploads/2017/03/VS_v_rgb_Purp526.png" TargetMode="External"/><Relationship Id="rId5" Type="http://schemas.openxmlformats.org/officeDocument/2006/relationships/image" Target="../media/image16.png"/><Relationship Id="rId4" Type="http://schemas.openxmlformats.org/officeDocument/2006/relationships/image" Target="http://adaptabiz.com/wp-content/uploads/2018/04/C-vs-Java.jpg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tiff"/><Relationship Id="rId4" Type="http://schemas.openxmlformats.org/officeDocument/2006/relationships/image" Target="../media/image18.tif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872C34-8B5A-4150-AD65-9C5D11F4F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4960" y="771492"/>
            <a:ext cx="7656056" cy="3810134"/>
          </a:xfrm>
        </p:spPr>
        <p:txBody>
          <a:bodyPr>
            <a:noAutofit/>
          </a:bodyPr>
          <a:lstStyle/>
          <a:p>
            <a:r>
              <a:rPr lang="fr-FR" b="1" dirty="0"/>
              <a:t>Projet Madera</a:t>
            </a:r>
            <a:br>
              <a:rPr lang="fr-FR" b="1" dirty="0"/>
            </a:br>
            <a:br>
              <a:rPr lang="fr-FR" b="1" dirty="0"/>
            </a:br>
            <a:r>
              <a:rPr lang="fr-FR" sz="4400" b="1" dirty="0"/>
              <a:t>2</a:t>
            </a:r>
            <a:r>
              <a:rPr lang="fr-FR" sz="4400" b="1" baseline="30000" dirty="0"/>
              <a:t>ème</a:t>
            </a:r>
            <a:r>
              <a:rPr lang="fr-FR" sz="8000" b="1" dirty="0"/>
              <a:t> </a:t>
            </a:r>
            <a:r>
              <a:rPr lang="fr-FR" sz="3600" b="1" dirty="0"/>
              <a:t>Livrables</a:t>
            </a:r>
            <a:br>
              <a:rPr lang="fr-FR" sz="3600" b="1" dirty="0"/>
            </a:br>
            <a:r>
              <a:rPr lang="fr-FR" sz="3600" b="1" dirty="0"/>
              <a:t>RIL 2018-2020</a:t>
            </a:r>
            <a:br>
              <a:rPr lang="fr-FR" dirty="0"/>
            </a:br>
            <a:endParaRPr lang="fr-FR" sz="24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DB4A9-C63C-4212-8462-3F6F01D56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31119" y="34959"/>
            <a:ext cx="1941387" cy="198579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R. CHRETIEN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A. BROCHARD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U. HASSED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fr-FR" sz="2000" b="1" dirty="0">
                <a:solidFill>
                  <a:schemeClr val="tx1"/>
                </a:solidFill>
              </a:rPr>
              <a:t>V. HALLAY</a:t>
            </a:r>
            <a:endParaRPr lang="fr-FR" sz="2000" dirty="0">
              <a:solidFill>
                <a:schemeClr val="tx1"/>
              </a:solidFill>
            </a:endParaRPr>
          </a:p>
          <a:p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1030" name="Picture 6" descr="RÃ©sultat de recherche d'images pour &quot;cesi alternance&quot;">
            <a:extLst>
              <a:ext uri="{FF2B5EF4-FFF2-40B4-BE49-F238E27FC236}">
                <a16:creationId xmlns:a16="http://schemas.microsoft.com/office/drawing/2014/main" id="{460568A8-524A-4E80-886C-787F6EE4B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282" y="4837251"/>
            <a:ext cx="4833166" cy="165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32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CD9B4CAE-8F1F-475E-A11E-FD13BC150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4263" y="384467"/>
            <a:ext cx="8709031" cy="608906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D156BA8-5C82-4E9F-B8AF-AC13580487AA}"/>
              </a:ext>
            </a:extLst>
          </p:cNvPr>
          <p:cNvSpPr/>
          <p:nvPr/>
        </p:nvSpPr>
        <p:spPr>
          <a:xfrm>
            <a:off x="0" y="749452"/>
            <a:ext cx="3281680" cy="1080938"/>
          </a:xfrm>
          <a:prstGeom prst="rect">
            <a:avLst/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86" y="736904"/>
            <a:ext cx="2665307" cy="1080938"/>
          </a:xfrm>
        </p:spPr>
        <p:txBody>
          <a:bodyPr>
            <a:normAutofit fontScale="90000"/>
          </a:bodyPr>
          <a:lstStyle/>
          <a:p>
            <a:r>
              <a:rPr lang="fr-FR" sz="2400" b="1" dirty="0"/>
              <a:t>Modèle Conceptuel de Données (MCD)</a:t>
            </a:r>
          </a:p>
        </p:txBody>
      </p:sp>
    </p:spTree>
    <p:extLst>
      <p:ext uri="{BB962C8B-B14F-4D97-AF65-F5344CB8AC3E}">
        <p14:creationId xmlns:p14="http://schemas.microsoft.com/office/powerpoint/2010/main" val="113687608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Contrôle de saisie et données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69BC56AA-5D28-4DB8-93E0-C39EE0008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Règle de contrôle sur la saisie utilisateur et sur les données du projet MADERA</a:t>
            </a:r>
          </a:p>
          <a:p>
            <a:r>
              <a:rPr lang="fr-FR" dirty="0"/>
              <a:t>Eviter les erreurs de traitement, prévenir des erreurs humaines. </a:t>
            </a:r>
          </a:p>
        </p:txBody>
      </p:sp>
    </p:spTree>
    <p:extLst>
      <p:ext uri="{BB962C8B-B14F-4D97-AF65-F5344CB8AC3E}">
        <p14:creationId xmlns:p14="http://schemas.microsoft.com/office/powerpoint/2010/main" val="572406686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D4E8B23C-2A64-431A-84F1-91C9A178C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" y="2590800"/>
            <a:ext cx="5838105" cy="328168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39B1436-605A-4100-9DC8-54A87311DB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585435"/>
            <a:ext cx="5853807" cy="328168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700897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3727352938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BDA93400-7216-465F-AEC9-E25876F78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73" y="2534920"/>
            <a:ext cx="5934727" cy="333161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B846870-26A9-429D-8D4B-C011DA1D3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120" y="2534920"/>
            <a:ext cx="5863607" cy="3296920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FA2C0B73-C242-42FA-8B36-3FE4D6013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763" y="690329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41906692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Choix techniques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BE6CC05-006A-2B42-99B6-7769729A3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6655" y="1668453"/>
            <a:ext cx="7878689" cy="227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2366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Langage de programmation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25" name="Image 6" descr="RÃ©sultat de recherche d'images pour &quot;c# vs java&quot;">
            <a:extLst>
              <a:ext uri="{FF2B5EF4-FFF2-40B4-BE49-F238E27FC236}">
                <a16:creationId xmlns:a16="http://schemas.microsoft.com/office/drawing/2014/main" id="{7233F159-D6D5-774F-A27F-A9FE6E1A8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877" y="1834166"/>
            <a:ext cx="5765800" cy="215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2DDFF127-0407-E542-A4A3-5DF3A7C0D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9004" y="399316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2049" name="Image 2" descr="RÃ©sultat de recherche d'images pour &quot;visual studio logo&quot;">
            <a:extLst>
              <a:ext uri="{FF2B5EF4-FFF2-40B4-BE49-F238E27FC236}">
                <a16:creationId xmlns:a16="http://schemas.microsoft.com/office/drawing/2014/main" id="{236ADFA7-4F27-2841-AE84-77D97058E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150" y="3993166"/>
            <a:ext cx="3619500" cy="180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56905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Base de données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6" name="Image 5" descr="RÃ©sultat de recherche d'images pour &quot;mysql&quot;">
            <a:extLst>
              <a:ext uri="{FF2B5EF4-FFF2-40B4-BE49-F238E27FC236}">
                <a16:creationId xmlns:a16="http://schemas.microsoft.com/office/drawing/2014/main" id="{4AC75FA0-0B62-4040-B54C-3DCC464BEFD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539" y="2492978"/>
            <a:ext cx="3185818" cy="1428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6E7B28D-A358-104E-AE59-1C48D4F44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0377" y="1370451"/>
            <a:ext cx="1852694" cy="205854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A94C160-A4F8-EA4B-BCEA-F49AAEE27D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1794" y="3597878"/>
            <a:ext cx="2790529" cy="142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4883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A33F8F-1033-449A-BEE8-F20CE88B28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Conclusion </a:t>
            </a:r>
          </a:p>
        </p:txBody>
      </p:sp>
    </p:spTree>
    <p:extLst>
      <p:ext uri="{BB962C8B-B14F-4D97-AF65-F5344CB8AC3E}">
        <p14:creationId xmlns:p14="http://schemas.microsoft.com/office/powerpoint/2010/main" val="326849220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7BBB12-0E32-496B-90A0-5042B3DEC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dirty="0"/>
              <a:t>Modélisation UML</a:t>
            </a:r>
          </a:p>
          <a:p>
            <a:r>
              <a:rPr lang="fr-FR" dirty="0"/>
              <a:t>Modèle conceptuel de données</a:t>
            </a:r>
          </a:p>
          <a:p>
            <a:r>
              <a:rPr lang="fr-FR" dirty="0"/>
              <a:t>Séquences et dépendances externes</a:t>
            </a:r>
          </a:p>
          <a:p>
            <a:r>
              <a:rPr lang="fr-FR" dirty="0"/>
              <a:t>Contrôle de saisies et données</a:t>
            </a:r>
          </a:p>
          <a:p>
            <a:r>
              <a:rPr lang="fr-FR" dirty="0"/>
              <a:t>Présentation d'un </a:t>
            </a:r>
            <a:r>
              <a:rPr lang="fr-FR" dirty="0" err="1"/>
              <a:t>Mock</a:t>
            </a:r>
            <a:r>
              <a:rPr lang="fr-FR" dirty="0"/>
              <a:t>-up/IHM</a:t>
            </a:r>
          </a:p>
          <a:p>
            <a:r>
              <a:rPr lang="fr-FR" dirty="0"/>
              <a:t>Choix techniques</a:t>
            </a:r>
          </a:p>
          <a:p>
            <a:r>
              <a:rPr lang="fr-FR" dirty="0"/>
              <a:t>Description des modules et traitement de l'information </a:t>
            </a:r>
          </a:p>
          <a:p>
            <a:r>
              <a:rPr lang="fr-FR" dirty="0"/>
              <a:t>Conclusion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1247682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55270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Modélisation UML</a:t>
            </a:r>
          </a:p>
        </p:txBody>
      </p:sp>
    </p:spTree>
    <p:extLst>
      <p:ext uri="{BB962C8B-B14F-4D97-AF65-F5344CB8AC3E}">
        <p14:creationId xmlns:p14="http://schemas.microsoft.com/office/powerpoint/2010/main" val="2756116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F062FD-23BF-A944-9FD3-8FF06344F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35" y="232061"/>
            <a:ext cx="10018713" cy="1752599"/>
          </a:xfrm>
        </p:spPr>
        <p:txBody>
          <a:bodyPr/>
          <a:lstStyle/>
          <a:p>
            <a:r>
              <a:rPr lang="fr-FR" dirty="0"/>
              <a:t>Diagramme de cas d’utilisation</a:t>
            </a:r>
          </a:p>
        </p:txBody>
      </p:sp>
      <p:pic>
        <p:nvPicPr>
          <p:cNvPr id="4" name="Espace réservé du contenu 3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B652ACC1-3543-6943-97E1-12EF104D445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4618" y="1565564"/>
            <a:ext cx="9464530" cy="506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098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E1324-ACA0-264A-A162-D9617696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2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Connexion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5A8D5998-F47B-B048-BD4C-84221DBBD6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44714" y="1562099"/>
            <a:ext cx="6902571" cy="4897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487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B40B5F-37CB-3F45-9104-DEBB88C19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Création projet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B198B0F2-B387-E049-93AD-CB52B8008B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8914" y="1427394"/>
            <a:ext cx="7134169" cy="517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289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CE0BAD-952F-034B-83E0-18F1D242B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107371"/>
            <a:ext cx="10018713" cy="1752599"/>
          </a:xfrm>
        </p:spPr>
        <p:txBody>
          <a:bodyPr/>
          <a:lstStyle/>
          <a:p>
            <a:r>
              <a:rPr lang="fr-FR" dirty="0"/>
              <a:t>Diagramme de séquence : Éditer projet</a:t>
            </a:r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FBF528D2-4E62-7E4F-89F5-71D9F31B31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35155" y="1518558"/>
            <a:ext cx="7921687" cy="502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809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3D7BAD-B140-BB48-B7FA-BA94DB44C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69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Consulter projet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EFF8B1EC-D1AA-E545-8CD8-FF1B7C1AE8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9296" y="1482438"/>
            <a:ext cx="8293408" cy="5127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663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4898E4-4F48-3142-B1FD-D6C2DD475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9050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Paiement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C9C8A82C-52B2-2C44-BA3C-A8AEFA3B2A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2777" y="1527462"/>
            <a:ext cx="7106446" cy="495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1730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aral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187</TotalTime>
  <Words>149</Words>
  <Application>Microsoft Office PowerPoint</Application>
  <PresentationFormat>Grand écran</PresentationFormat>
  <Paragraphs>72</Paragraphs>
  <Slides>17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Corbel</vt:lpstr>
      <vt:lpstr>Parallaxe</vt:lpstr>
      <vt:lpstr>Projet Madera  2ème Livrables RIL 2018-2020 </vt:lpstr>
      <vt:lpstr>Sommaire </vt:lpstr>
      <vt:lpstr>Modélisation UML</vt:lpstr>
      <vt:lpstr>Diagramme de cas d’utilisation</vt:lpstr>
      <vt:lpstr>Diagramme de séquence : Connexion</vt:lpstr>
      <vt:lpstr>Diagramme de séquence : Création projet</vt:lpstr>
      <vt:lpstr>Diagramme de séquence : Éditer projet</vt:lpstr>
      <vt:lpstr>Diagramme de séquence : Consulter projet</vt:lpstr>
      <vt:lpstr>Diagramme de séquence : Paiement</vt:lpstr>
      <vt:lpstr>Modèle Conceptuel de Données (MCD)</vt:lpstr>
      <vt:lpstr>Contrôle de saisie et données</vt:lpstr>
      <vt:lpstr>Mock-up/IHM</vt:lpstr>
      <vt:lpstr>Mock-up/IHM</vt:lpstr>
      <vt:lpstr>Choix techniques </vt:lpstr>
      <vt:lpstr>Langage de programmation</vt:lpstr>
      <vt:lpstr>Base de données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Madera  Spécifications fonctionnelles RIL 2018-2020</dc:title>
  <dc:creator>valentin hallay</dc:creator>
  <cp:lastModifiedBy>CHRETIEN Romain</cp:lastModifiedBy>
  <cp:revision>27</cp:revision>
  <dcterms:created xsi:type="dcterms:W3CDTF">2019-03-31T17:45:56Z</dcterms:created>
  <dcterms:modified xsi:type="dcterms:W3CDTF">2019-08-28T06:45:24Z</dcterms:modified>
</cp:coreProperties>
</file>